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4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4BB4B-F410-40A7-8A86-FFAF577ABA0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DB542-B8ED-4805-8F56-6D6214074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0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97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6978-9D77-453F-8B4A-35DA914E1D4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27E-BD91-40A1-966E-8D13E229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6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6978-9D77-453F-8B4A-35DA914E1D4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27E-BD91-40A1-966E-8D13E229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0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6978-9D77-453F-8B4A-35DA914E1D4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27E-BD91-40A1-966E-8D13E229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5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6978-9D77-453F-8B4A-35DA914E1D4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27E-BD91-40A1-966E-8D13E229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5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6978-9D77-453F-8B4A-35DA914E1D4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27E-BD91-40A1-966E-8D13E229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8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6978-9D77-453F-8B4A-35DA914E1D4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27E-BD91-40A1-966E-8D13E229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1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6978-9D77-453F-8B4A-35DA914E1D4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27E-BD91-40A1-966E-8D13E229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6978-9D77-453F-8B4A-35DA914E1D4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27E-BD91-40A1-966E-8D13E229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2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6978-9D77-453F-8B4A-35DA914E1D4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27E-BD91-40A1-966E-8D13E229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6978-9D77-453F-8B4A-35DA914E1D4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27E-BD91-40A1-966E-8D13E229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3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6978-9D77-453F-8B4A-35DA914E1D4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27E-BD91-40A1-966E-8D13E229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3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6978-9D77-453F-8B4A-35DA914E1D4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D27E-BD91-40A1-966E-8D13E229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3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tranhonganhnice@gmail.com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45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7"/>
          <p:cNvSpPr/>
          <p:nvPr/>
        </p:nvSpPr>
        <p:spPr>
          <a:xfrm>
            <a:off x="5220679" y="3657601"/>
            <a:ext cx="6591875" cy="85000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604F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64" b="1" i="0" u="none" strike="noStrike" cap="none">
              <a:solidFill>
                <a:srgbClr val="1604F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37"/>
          <p:cNvSpPr/>
          <p:nvPr/>
        </p:nvSpPr>
        <p:spPr>
          <a:xfrm>
            <a:off x="0" y="0"/>
            <a:ext cx="12191999" cy="1510678"/>
          </a:xfrm>
          <a:prstGeom prst="rect">
            <a:avLst/>
          </a:prstGeom>
          <a:solidFill>
            <a:srgbClr val="538CD5"/>
          </a:solidFill>
          <a:ln w="25400" cap="flat" cmpd="sng">
            <a:solidFill>
              <a:srgbClr val="1604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ts val="6307"/>
              </a:lnSpc>
            </a:pP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CỔ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 CÔNG NGHỆ VIỆT HÀ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chemeClr val="bg1"/>
                </a:solidFill>
              </a:rPr>
              <a:t>                  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CHỊ TRẦN HỒNG ANH – GIÁM ĐỐC </a:t>
            </a:r>
            <a:endParaRPr lang="en-US" sz="3200" b="1" spc="67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72" name="Google Shape;772;p37"/>
          <p:cNvSpPr/>
          <p:nvPr/>
        </p:nvSpPr>
        <p:spPr>
          <a:xfrm>
            <a:off x="2798503" y="3739487"/>
            <a:ext cx="2237521" cy="600501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LĨNH VỰC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HOẠT ĐỘNG</a:t>
            </a:r>
            <a:endParaRPr dirty="0"/>
          </a:p>
        </p:txBody>
      </p:sp>
      <p:sp>
        <p:nvSpPr>
          <p:cNvPr id="778" name="Google Shape;778;p37"/>
          <p:cNvSpPr txBox="1"/>
          <p:nvPr/>
        </p:nvSpPr>
        <p:spPr>
          <a:xfrm>
            <a:off x="2902517" y="1710314"/>
            <a:ext cx="8716669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 defTabSz="1188720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21/01/1970</a:t>
            </a:r>
          </a:p>
          <a:p>
            <a:pPr algn="just" defTabSz="1188720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6, đường số 5, KDC Vạn phúc, </a:t>
            </a: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</a:t>
            </a: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</a:p>
          <a:p>
            <a:pPr algn="just" defTabSz="1188720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thoại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0918334005</a:t>
            </a: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tranhonganhnice@gmail.com</a:t>
            </a:r>
            <a:endParaRPr lang="vi-VN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188720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17/06/2013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giupviecxanh.vn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968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893" tIns="71415" rIns="61893" bIns="5395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8" descr="blob:file:///df51ee52-128c-4fe5-b043-8c4e8f610a2b"/>
          <p:cNvSpPr>
            <a:spLocks noChangeAspect="1" noChangeArrowheads="1"/>
          </p:cNvSpPr>
          <p:nvPr/>
        </p:nvSpPr>
        <p:spPr bwMode="auto">
          <a:xfrm>
            <a:off x="63500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6" descr="The V Language - Trung Tâm Anh Ngữ Kết Nối Và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" b="14122"/>
          <a:stretch/>
        </p:blipFill>
        <p:spPr>
          <a:xfrm>
            <a:off x="299545" y="1585070"/>
            <a:ext cx="2175641" cy="3098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6" y="0"/>
            <a:ext cx="2443655" cy="1704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241" y="4809931"/>
            <a:ext cx="2730759" cy="2048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68" y="4823926"/>
            <a:ext cx="2712098" cy="203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"/>
          <a:stretch/>
        </p:blipFill>
        <p:spPr>
          <a:xfrm>
            <a:off x="4763924" y="4795936"/>
            <a:ext cx="1618214" cy="2062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6" b="2089"/>
          <a:stretch/>
        </p:blipFill>
        <p:spPr>
          <a:xfrm>
            <a:off x="2892490" y="4782951"/>
            <a:ext cx="1698171" cy="2075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3947"/>
            <a:ext cx="2805404" cy="2104053"/>
          </a:xfrm>
          <a:prstGeom prst="rect">
            <a:avLst/>
          </a:prstGeom>
        </p:spPr>
      </p:pic>
      <p:sp>
        <p:nvSpPr>
          <p:cNvPr id="18" name="Google Shape;767;p37"/>
          <p:cNvSpPr txBox="1"/>
          <p:nvPr/>
        </p:nvSpPr>
        <p:spPr>
          <a:xfrm>
            <a:off x="5498170" y="3677386"/>
            <a:ext cx="7287666" cy="81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vi-VN" dirty="0" smtClean="0">
                <a:solidFill>
                  <a:srgbClr val="002060"/>
                </a:solidFill>
                <a:latin typeface="+mj-lt"/>
              </a:rPr>
              <a:t>Dịch vụ giúp việc, Vệ sinh văn phòng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vi-VN" dirty="0" smtClean="0">
                <a:solidFill>
                  <a:srgbClr val="002060"/>
                </a:solidFill>
                <a:latin typeface="+mj-lt"/>
              </a:rPr>
              <a:t>Vệ sinh sau xây dựng, Dịch vụ tư vấn đào tạo người giúp việc</a:t>
            </a:r>
          </a:p>
        </p:txBody>
      </p:sp>
    </p:spTree>
    <p:extLst>
      <p:ext uri="{BB962C8B-B14F-4D97-AF65-F5344CB8AC3E}">
        <p14:creationId xmlns:p14="http://schemas.microsoft.com/office/powerpoint/2010/main" val="28044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Widescreen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LGN</dc:creator>
  <cp:lastModifiedBy>LGN</cp:lastModifiedBy>
  <cp:revision>1</cp:revision>
  <dcterms:created xsi:type="dcterms:W3CDTF">2022-10-05T06:47:55Z</dcterms:created>
  <dcterms:modified xsi:type="dcterms:W3CDTF">2022-10-05T06:48:23Z</dcterms:modified>
</cp:coreProperties>
</file>